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14" r:id="rId5"/>
  </p:sldIdLst>
  <p:sldSz cx="9144000" cy="5143500" type="screen16x9"/>
  <p:notesSz cx="6858000" cy="9144000"/>
  <p:custDataLst>
    <p:tags r:id="rId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F0BBDCB6-2133-4A38-941D-37BB11899D2B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8" autoAdjust="0"/>
    <p:restoredTop sz="94660"/>
  </p:normalViewPr>
  <p:slideViewPr>
    <p:cSldViewPr>
      <p:cViewPr varScale="1">
        <p:scale>
          <a:sx n="149" d="100"/>
          <a:sy n="149" d="100"/>
        </p:scale>
        <p:origin x="27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533CEEAA-011C-486C-917C-7460D41DC620}"/>
    <pc:docChg chg="modSld">
      <pc:chgData name="Kassem, Rana [GTSBE]" userId="e4c360c7-7847-46e6-bdb2-4d20c8ce8a85" providerId="ADAL" clId="{533CEEAA-011C-486C-917C-7460D41DC620}" dt="2021-05-19T08:03:14.307" v="9" actId="113"/>
      <pc:docMkLst>
        <pc:docMk/>
      </pc:docMkLst>
      <pc:sldChg chg="addSp modSp mod">
        <pc:chgData name="Kassem, Rana [GTSBE]" userId="e4c360c7-7847-46e6-bdb2-4d20c8ce8a85" providerId="ADAL" clId="{533CEEAA-011C-486C-917C-7460D41DC620}" dt="2021-05-19T08:03:14.307" v="9" actId="113"/>
        <pc:sldMkLst>
          <pc:docMk/>
          <pc:sldMk cId="2632443967" sldId="314"/>
        </pc:sldMkLst>
        <pc:spChg chg="mod">
          <ac:chgData name="Kassem, Rana [GTSBE]" userId="e4c360c7-7847-46e6-bdb2-4d20c8ce8a85" providerId="ADAL" clId="{533CEEAA-011C-486C-917C-7460D41DC620}" dt="2021-05-19T08:02:55.151" v="0" actId="1076"/>
          <ac:spMkLst>
            <pc:docMk/>
            <pc:sldMk cId="2632443967" sldId="314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533CEEAA-011C-486C-917C-7460D41DC620}" dt="2021-05-19T08:03:14.307" v="9" actId="113"/>
          <ac:spMkLst>
            <pc:docMk/>
            <pc:sldMk cId="2632443967" sldId="314"/>
            <ac:spMk id="14" creationId="{F0315B88-2014-4462-8672-55969C1078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/>
          <a:stretch/>
        </p:blipFill>
        <p:spPr>
          <a:xfrm>
            <a:off x="7620000" y="198884"/>
            <a:ext cx="1447800" cy="55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advamed.org/issues/ethics-compliance/global-distributor-compliance-toolkit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71628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Gute Bücher und Aufzeichnungen führen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C8C89E8-59C8-5749-9887-E81E03073D15}"/>
              </a:ext>
            </a:extLst>
          </p:cNvPr>
          <p:cNvSpPr txBox="1"/>
          <p:nvPr/>
        </p:nvSpPr>
        <p:spPr>
          <a:xfrm>
            <a:off x="381000" y="1581150"/>
            <a:ext cx="8000999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1000"/>
              </a:spcAft>
            </a:pPr>
            <a:r>
              <a:rPr lang="de-DE" sz="16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Unternehmen sind verpflichtet, genaue Aufzeichnungen über ihre Finanzen zu führen.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A2C44AA8-93B2-5D44-9491-F0CE9E2D6310}"/>
              </a:ext>
            </a:extLst>
          </p:cNvPr>
          <p:cNvSpPr txBox="1"/>
          <p:nvPr/>
        </p:nvSpPr>
        <p:spPr>
          <a:xfrm>
            <a:off x="112187" y="67643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NAME DES UNTERNEHMENS/VERANSTALTUNG/TITEL/LOGO EINFÜGEN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03596"/>
            <a:ext cx="544167" cy="5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96593FC-F528-5E42-934A-1FF94446B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8333" b="18875"/>
          <a:stretch>
            <a:fillRect/>
          </a:stretch>
        </p:blipFill>
        <p:spPr>
          <a:xfrm>
            <a:off x="5867401" y="1446871"/>
            <a:ext cx="3276599" cy="3696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3A8131F-BE79-9749-8452-4F308B863D58}"/>
              </a:ext>
            </a:extLst>
          </p:cNvPr>
          <p:cNvSpPr txBox="1"/>
          <p:nvPr/>
        </p:nvSpPr>
        <p:spPr>
          <a:xfrm>
            <a:off x="381001" y="2112174"/>
            <a:ext cx="2666999" cy="24391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de-DE" sz="135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Sie </a:t>
            </a:r>
            <a:r>
              <a:rPr lang="de-DE" sz="135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müssen</a:t>
            </a:r>
            <a:r>
              <a:rPr lang="de-DE" sz="135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Transaktionen in Ihren Aufzeichnungen genau und vollständig beschreiben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Genaue und transparente Aufzeichnungen über sämtliche Ausgaben führen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Produkte und Werbemaßnahmen in Ihren Unterlagen auflisten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44306A0-95CC-0B4A-B6FE-2E2A2EB7F66F}"/>
              </a:ext>
            </a:extLst>
          </p:cNvPr>
          <p:cNvSpPr txBox="1"/>
          <p:nvPr/>
        </p:nvSpPr>
        <p:spPr>
          <a:xfrm>
            <a:off x="3758147" y="2112174"/>
            <a:ext cx="4319053" cy="303416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de-DE" sz="135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Sie </a:t>
            </a:r>
            <a:r>
              <a:rPr lang="de-DE" sz="135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dürfen nicht</a:t>
            </a:r>
            <a:r>
              <a:rPr lang="de-DE" sz="1350" b="0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Falsche Aufzeichnungen oder Nachweise erstellen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Falsche Konten anlegen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Zahlungen oder Geschenke in den Kosten für das Produkt oder in angebotenen Rabatten verstecken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Falsche Unterlagen oder andere falsche Angaben vorlegen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Absichtlich vage Beschreibungen erstellen, um </a:t>
            </a:r>
            <a:r>
              <a:rPr lang="de-DE" sz="1350" b="0" i="0" strike="noStrike" cap="none" spc="-2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unzulässige Zahlungen oder Ausgaben zu verbergen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6"/>
              </a:buBlip>
            </a:pPr>
            <a:r>
              <a:rPr lang="de-DE" sz="135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Zahlungen missverständlich darstellen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15B77EC-29AE-714F-92B2-7D03B93C8B34}"/>
              </a:ext>
            </a:extLst>
          </p:cNvPr>
          <p:cNvCxnSpPr/>
          <p:nvPr/>
        </p:nvCxnSpPr>
        <p:spPr>
          <a:xfrm flipH="1">
            <a:off x="3352800" y="2220523"/>
            <a:ext cx="0" cy="263722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0315B88-2014-4462-8672-55969C107896}"/>
              </a:ext>
            </a:extLst>
          </p:cNvPr>
          <p:cNvSpPr txBox="1"/>
          <p:nvPr/>
        </p:nvSpPr>
        <p:spPr>
          <a:xfrm>
            <a:off x="-29030" y="45988"/>
            <a:ext cx="726802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de-DE" sz="1100" b="1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Rechtshinweis</a:t>
            </a:r>
            <a:r>
              <a:rPr lang="de-DE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: </a:t>
            </a:r>
            <a:r>
              <a:rPr lang="de-DE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Bitte beachten Sie, dass dieses Dokument dem „Global Distributor Compliance Toolkit“ auf der Website der Advanced Medical Technology Association® (AdvaMed®) entnommen ist: </a:t>
            </a:r>
            <a:r>
              <a:rPr lang="de-DE" sz="1100" b="0" i="0" u="sng" strike="noStrike" cap="none" spc="0" baseline="0" dirty="0">
                <a:solidFill>
                  <a:srgbClr val="313537"/>
                </a:solidFill>
                <a:effectLst/>
                <a:uFill>
                  <a:solidFill>
                    <a:srgbClr val="313537"/>
                  </a:solidFill>
                </a:uFill>
                <a:latin typeface="Lato"/>
                <a:ea typeface="Lato"/>
                <a:cs typeface="Lato"/>
                <a:hlinkClick r:id="rId7" history="0"/>
              </a:rPr>
              <a:t>https://www.advamed.org/issues/ethics-compliance/global-distributor-compliance-toolkit</a:t>
            </a:r>
            <a:r>
              <a:rPr lang="de-DE" sz="1100" b="0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4439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10.31"/>
  <p:tag name="AS_TITLE" val="Aspose.Slides for Java"/>
  <p:tag name="AS_VERSION" val="21.10"/>
  <p:tag name="ARTICULATE_PROJECT_OPEN" val="0"/>
  <p:tag name="ARTICULATE_SLIDE_COUNT" val="1"/>
  <p:tag name="ARTICULATE_DESIGN_ID_OFFICE THEME" val="VzkHuEq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2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94564A-3F7C-4A34-9B3A-24DC0761A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97</Words>
  <Application>Microsoft Office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101</cp:revision>
  <dcterms:created xsi:type="dcterms:W3CDTF">2019-12-09T14:45:42Z</dcterms:created>
  <dcterms:modified xsi:type="dcterms:W3CDTF">2022-04-07T12:12:36Z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B270BF96-3C96-4F17-A9D7-C216E2D389F1</vt:lpwstr>
  </property>
  <property fmtid="{D5CDD505-2E9C-101B-9397-08002B2CF9AE}" pid="4" name="ArticulatePath">
    <vt:lpwstr>Gute Bücher und Aufzeichnungen führen Gebote und Verbote</vt:lpwstr>
  </property>
</Properties>
</file>